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revisionInfo.xml" ContentType="application/vnd.ms-powerpoint.revisioninfo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changesInfos/changesInfo1.xml" ContentType="application/vnd.ms-powerpoint.changesinfo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1" r:id="rId5"/>
    <p:sldId id="259" r:id="rId6"/>
    <p:sldId id="260" r:id="rId7"/>
    <p:sldId id="262" r:id="rId8"/>
  </p:sldIdLst>
  <p:sldSz cx="12192000" cy="6858000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0EED5"/>
    <a:srgbClr val="FF0066"/>
    <a:srgbClr val="FF660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15DBA77-FA6A-48A1-86C4-7A14D62AA2C9}" v="37" dt="2019-04-12T17:24:02.52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122" d="100"/>
          <a:sy n="122" d="100"/>
        </p:scale>
        <p:origin x="-150" y="-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EOPOLDINA Vitković" userId="de5d8406-09fa-41fa-8d28-8a7ba852ce89" providerId="ADAL" clId="{515DBA77-FA6A-48A1-86C4-7A14D62AA2C9}"/>
    <pc:docChg chg="undo custSel mod addSld modSld sldOrd">
      <pc:chgData name="LEOPOLDINA Vitković" userId="de5d8406-09fa-41fa-8d28-8a7ba852ce89" providerId="ADAL" clId="{515DBA77-FA6A-48A1-86C4-7A14D62AA2C9}" dt="2019-04-16T11:49:17.667" v="523" actId="14100"/>
      <pc:docMkLst>
        <pc:docMk/>
      </pc:docMkLst>
      <pc:sldChg chg="modSp">
        <pc:chgData name="LEOPOLDINA Vitković" userId="de5d8406-09fa-41fa-8d28-8a7ba852ce89" providerId="ADAL" clId="{515DBA77-FA6A-48A1-86C4-7A14D62AA2C9}" dt="2019-04-07T18:26:54.653" v="363" actId="113"/>
        <pc:sldMkLst>
          <pc:docMk/>
          <pc:sldMk cId="1139708679" sldId="256"/>
        </pc:sldMkLst>
        <pc:spChg chg="mod">
          <ac:chgData name="LEOPOLDINA Vitković" userId="de5d8406-09fa-41fa-8d28-8a7ba852ce89" providerId="ADAL" clId="{515DBA77-FA6A-48A1-86C4-7A14D62AA2C9}" dt="2019-04-07T18:26:54.653" v="363" actId="113"/>
          <ac:spMkLst>
            <pc:docMk/>
            <pc:sldMk cId="1139708679" sldId="256"/>
            <ac:spMk id="2" creationId="{1D20947C-0D14-498D-8A2D-CFDB65397056}"/>
          </ac:spMkLst>
        </pc:spChg>
      </pc:sldChg>
      <pc:sldChg chg="addSp modSp add mod setBg">
        <pc:chgData name="LEOPOLDINA Vitković" userId="de5d8406-09fa-41fa-8d28-8a7ba852ce89" providerId="ADAL" clId="{515DBA77-FA6A-48A1-86C4-7A14D62AA2C9}" dt="2019-04-12T17:09:47.078" v="372" actId="1076"/>
        <pc:sldMkLst>
          <pc:docMk/>
          <pc:sldMk cId="701139464" sldId="257"/>
        </pc:sldMkLst>
        <pc:spChg chg="mod">
          <ac:chgData name="LEOPOLDINA Vitković" userId="de5d8406-09fa-41fa-8d28-8a7ba852ce89" providerId="ADAL" clId="{515DBA77-FA6A-48A1-86C4-7A14D62AA2C9}" dt="2019-04-12T17:09:40.775" v="369" actId="26606"/>
          <ac:spMkLst>
            <pc:docMk/>
            <pc:sldMk cId="701139464" sldId="257"/>
            <ac:spMk id="2" creationId="{A9EFCD8F-091A-4412-B601-A65F997EF6C3}"/>
          </ac:spMkLst>
        </pc:spChg>
        <pc:spChg chg="mod">
          <ac:chgData name="LEOPOLDINA Vitković" userId="de5d8406-09fa-41fa-8d28-8a7ba852ce89" providerId="ADAL" clId="{515DBA77-FA6A-48A1-86C4-7A14D62AA2C9}" dt="2019-04-12T17:09:40.775" v="369" actId="26606"/>
          <ac:spMkLst>
            <pc:docMk/>
            <pc:sldMk cId="701139464" sldId="257"/>
            <ac:spMk id="3" creationId="{0846E49D-2CDD-4B1B-B181-DF7BF5433E8B}"/>
          </ac:spMkLst>
        </pc:spChg>
        <pc:picChg chg="add mod">
          <ac:chgData name="LEOPOLDINA Vitković" userId="de5d8406-09fa-41fa-8d28-8a7ba852ce89" providerId="ADAL" clId="{515DBA77-FA6A-48A1-86C4-7A14D62AA2C9}" dt="2019-04-12T17:09:47.078" v="372" actId="1076"/>
          <ac:picMkLst>
            <pc:docMk/>
            <pc:sldMk cId="701139464" sldId="257"/>
            <ac:picMk id="5" creationId="{3B9DE785-5672-4232-AA65-8BC808DB02F4}"/>
          </ac:picMkLst>
        </pc:picChg>
      </pc:sldChg>
      <pc:sldChg chg="addSp delSp modSp add mod setBg">
        <pc:chgData name="LEOPOLDINA Vitković" userId="de5d8406-09fa-41fa-8d28-8a7ba852ce89" providerId="ADAL" clId="{515DBA77-FA6A-48A1-86C4-7A14D62AA2C9}" dt="2019-04-12T17:19:41.377" v="493" actId="1076"/>
        <pc:sldMkLst>
          <pc:docMk/>
          <pc:sldMk cId="3368424344" sldId="258"/>
        </pc:sldMkLst>
        <pc:spChg chg="mod">
          <ac:chgData name="LEOPOLDINA Vitković" userId="de5d8406-09fa-41fa-8d28-8a7ba852ce89" providerId="ADAL" clId="{515DBA77-FA6A-48A1-86C4-7A14D62AA2C9}" dt="2019-04-12T17:18:35.917" v="472" actId="14100"/>
          <ac:spMkLst>
            <pc:docMk/>
            <pc:sldMk cId="3368424344" sldId="258"/>
            <ac:spMk id="2" creationId="{7083879D-E622-48D1-91D5-71DA9C98FC8B}"/>
          </ac:spMkLst>
        </pc:spChg>
        <pc:spChg chg="mod">
          <ac:chgData name="LEOPOLDINA Vitković" userId="de5d8406-09fa-41fa-8d28-8a7ba852ce89" providerId="ADAL" clId="{515DBA77-FA6A-48A1-86C4-7A14D62AA2C9}" dt="2019-04-12T17:19:28.904" v="492" actId="403"/>
          <ac:spMkLst>
            <pc:docMk/>
            <pc:sldMk cId="3368424344" sldId="258"/>
            <ac:spMk id="3" creationId="{80B5D769-E1E6-4C54-B5E8-F8EDA8FAEE0D}"/>
          </ac:spMkLst>
        </pc:spChg>
        <pc:picChg chg="add del mod">
          <ac:chgData name="LEOPOLDINA Vitković" userId="de5d8406-09fa-41fa-8d28-8a7ba852ce89" providerId="ADAL" clId="{515DBA77-FA6A-48A1-86C4-7A14D62AA2C9}" dt="2019-04-12T17:17:26.014" v="442" actId="478"/>
          <ac:picMkLst>
            <pc:docMk/>
            <pc:sldMk cId="3368424344" sldId="258"/>
            <ac:picMk id="5" creationId="{A7F40310-A12A-424B-B7C5-BD4BCC9EC642}"/>
          </ac:picMkLst>
        </pc:picChg>
        <pc:picChg chg="add mod">
          <ac:chgData name="LEOPOLDINA Vitković" userId="de5d8406-09fa-41fa-8d28-8a7ba852ce89" providerId="ADAL" clId="{515DBA77-FA6A-48A1-86C4-7A14D62AA2C9}" dt="2019-04-12T17:19:41.377" v="493" actId="1076"/>
          <ac:picMkLst>
            <pc:docMk/>
            <pc:sldMk cId="3368424344" sldId="258"/>
            <ac:picMk id="7" creationId="{4680E50C-0FC6-4736-81C2-9AF9ED4D636E}"/>
          </ac:picMkLst>
        </pc:picChg>
      </pc:sldChg>
      <pc:sldChg chg="addSp delSp modSp add mod setBg">
        <pc:chgData name="LEOPOLDINA Vitković" userId="de5d8406-09fa-41fa-8d28-8a7ba852ce89" providerId="ADAL" clId="{515DBA77-FA6A-48A1-86C4-7A14D62AA2C9}" dt="2019-04-16T11:49:17.667" v="523" actId="14100"/>
        <pc:sldMkLst>
          <pc:docMk/>
          <pc:sldMk cId="4046166906" sldId="259"/>
        </pc:sldMkLst>
        <pc:spChg chg="mod">
          <ac:chgData name="LEOPOLDINA Vitković" userId="de5d8406-09fa-41fa-8d28-8a7ba852ce89" providerId="ADAL" clId="{515DBA77-FA6A-48A1-86C4-7A14D62AA2C9}" dt="2019-04-12T17:20:14.118" v="497" actId="26606"/>
          <ac:spMkLst>
            <pc:docMk/>
            <pc:sldMk cId="4046166906" sldId="259"/>
            <ac:spMk id="2" creationId="{05FB6F65-B2E1-43E6-9DC7-CCD38C4E78ED}"/>
          </ac:spMkLst>
        </pc:spChg>
        <pc:spChg chg="add del mod">
          <ac:chgData name="LEOPOLDINA Vitković" userId="de5d8406-09fa-41fa-8d28-8a7ba852ce89" providerId="ADAL" clId="{515DBA77-FA6A-48A1-86C4-7A14D62AA2C9}" dt="2019-04-12T17:24:28.549" v="521" actId="20577"/>
          <ac:spMkLst>
            <pc:docMk/>
            <pc:sldMk cId="4046166906" sldId="259"/>
            <ac:spMk id="3" creationId="{EFA8C996-E666-4C29-ACB1-D4B30ADD1569}"/>
          </ac:spMkLst>
        </pc:spChg>
        <pc:spChg chg="add del">
          <ac:chgData name="LEOPOLDINA Vitković" userId="de5d8406-09fa-41fa-8d28-8a7ba852ce89" providerId="ADAL" clId="{515DBA77-FA6A-48A1-86C4-7A14D62AA2C9}" dt="2019-04-12T17:20:09.126" v="495" actId="26606"/>
          <ac:spMkLst>
            <pc:docMk/>
            <pc:sldMk cId="4046166906" sldId="259"/>
            <ac:spMk id="10" creationId="{46C2E80F-49A6-4372-B103-219D417A55ED}"/>
          </ac:spMkLst>
        </pc:spChg>
        <pc:spChg chg="add del">
          <ac:chgData name="LEOPOLDINA Vitković" userId="de5d8406-09fa-41fa-8d28-8a7ba852ce89" providerId="ADAL" clId="{515DBA77-FA6A-48A1-86C4-7A14D62AA2C9}" dt="2019-04-12T17:20:14.118" v="497" actId="26606"/>
          <ac:spMkLst>
            <pc:docMk/>
            <pc:sldMk cId="4046166906" sldId="259"/>
            <ac:spMk id="12" creationId="{A5711A0E-A428-4ED1-96CB-33D69FD842E4}"/>
          </ac:spMkLst>
        </pc:spChg>
        <pc:graphicFrameChg chg="add del">
          <ac:chgData name="LEOPOLDINA Vitković" userId="de5d8406-09fa-41fa-8d28-8a7ba852ce89" providerId="ADAL" clId="{515DBA77-FA6A-48A1-86C4-7A14D62AA2C9}" dt="2019-04-12T17:20:09.126" v="495" actId="26606"/>
          <ac:graphicFrameMkLst>
            <pc:docMk/>
            <pc:sldMk cId="4046166906" sldId="259"/>
            <ac:graphicFrameMk id="6" creationId="{280F5761-4DB4-44EF-9CB2-20B1E77DB446}"/>
          </ac:graphicFrameMkLst>
        </pc:graphicFrameChg>
        <pc:graphicFrameChg chg="add del">
          <ac:chgData name="LEOPOLDINA Vitković" userId="de5d8406-09fa-41fa-8d28-8a7ba852ce89" providerId="ADAL" clId="{515DBA77-FA6A-48A1-86C4-7A14D62AA2C9}" dt="2019-04-12T17:20:14.118" v="497" actId="26606"/>
          <ac:graphicFrameMkLst>
            <pc:docMk/>
            <pc:sldMk cId="4046166906" sldId="259"/>
            <ac:graphicFrameMk id="13" creationId="{6AFF37A1-BE82-4AF5-AA08-3DF60E24BDED}"/>
          </ac:graphicFrameMkLst>
        </pc:graphicFrameChg>
        <pc:picChg chg="add del mod">
          <ac:chgData name="LEOPOLDINA Vitković" userId="de5d8406-09fa-41fa-8d28-8a7ba852ce89" providerId="ADAL" clId="{515DBA77-FA6A-48A1-86C4-7A14D62AA2C9}" dt="2019-04-12T17:16:02.235" v="441" actId="478"/>
          <ac:picMkLst>
            <pc:docMk/>
            <pc:sldMk cId="4046166906" sldId="259"/>
            <ac:picMk id="5" creationId="{2B91702A-B43D-40A7-8752-79B67AF10969}"/>
          </ac:picMkLst>
        </pc:picChg>
        <pc:picChg chg="add mod">
          <ac:chgData name="LEOPOLDINA Vitković" userId="de5d8406-09fa-41fa-8d28-8a7ba852ce89" providerId="ADAL" clId="{515DBA77-FA6A-48A1-86C4-7A14D62AA2C9}" dt="2019-04-16T11:49:17.667" v="523" actId="14100"/>
          <ac:picMkLst>
            <pc:docMk/>
            <pc:sldMk cId="4046166906" sldId="259"/>
            <ac:picMk id="5" creationId="{5FB358EB-B450-4CD0-960F-D63364621557}"/>
          </ac:picMkLst>
        </pc:picChg>
        <pc:picChg chg="add del mod">
          <ac:chgData name="LEOPOLDINA Vitković" userId="de5d8406-09fa-41fa-8d28-8a7ba852ce89" providerId="ADAL" clId="{515DBA77-FA6A-48A1-86C4-7A14D62AA2C9}" dt="2019-04-12T17:21:28.535" v="504" actId="478"/>
          <ac:picMkLst>
            <pc:docMk/>
            <pc:sldMk cId="4046166906" sldId="259"/>
            <ac:picMk id="8" creationId="{1762BAF0-44C1-4CA0-A67A-FA4030EC5153}"/>
          </ac:picMkLst>
        </pc:picChg>
      </pc:sldChg>
      <pc:sldChg chg="addSp modSp add">
        <pc:chgData name="LEOPOLDINA Vitković" userId="de5d8406-09fa-41fa-8d28-8a7ba852ce89" providerId="ADAL" clId="{515DBA77-FA6A-48A1-86C4-7A14D62AA2C9}" dt="2019-04-12T17:15:12.510" v="431" actId="1076"/>
        <pc:sldMkLst>
          <pc:docMk/>
          <pc:sldMk cId="3841727602" sldId="260"/>
        </pc:sldMkLst>
        <pc:spChg chg="mod">
          <ac:chgData name="LEOPOLDINA Vitković" userId="de5d8406-09fa-41fa-8d28-8a7ba852ce89" providerId="ADAL" clId="{515DBA77-FA6A-48A1-86C4-7A14D62AA2C9}" dt="2019-04-06T09:32:18.067" v="55"/>
          <ac:spMkLst>
            <pc:docMk/>
            <pc:sldMk cId="3841727602" sldId="260"/>
            <ac:spMk id="2" creationId="{522AAF1E-6A22-4ED5-BB02-18596D682B6D}"/>
          </ac:spMkLst>
        </pc:spChg>
        <pc:spChg chg="mod">
          <ac:chgData name="LEOPOLDINA Vitković" userId="de5d8406-09fa-41fa-8d28-8a7ba852ce89" providerId="ADAL" clId="{515DBA77-FA6A-48A1-86C4-7A14D62AA2C9}" dt="2019-04-07T14:09:10.819" v="361" actId="5793"/>
          <ac:spMkLst>
            <pc:docMk/>
            <pc:sldMk cId="3841727602" sldId="260"/>
            <ac:spMk id="3" creationId="{9B731336-E8E1-4997-B070-0D2F97B7AB1C}"/>
          </ac:spMkLst>
        </pc:spChg>
        <pc:picChg chg="add mod">
          <ac:chgData name="LEOPOLDINA Vitković" userId="de5d8406-09fa-41fa-8d28-8a7ba852ce89" providerId="ADAL" clId="{515DBA77-FA6A-48A1-86C4-7A14D62AA2C9}" dt="2019-04-12T17:15:12.510" v="431" actId="1076"/>
          <ac:picMkLst>
            <pc:docMk/>
            <pc:sldMk cId="3841727602" sldId="260"/>
            <ac:picMk id="5" creationId="{DCAB5CB5-5DEC-4F03-8A4F-BA2D82C68D9A}"/>
          </ac:picMkLst>
        </pc:picChg>
      </pc:sldChg>
      <pc:sldChg chg="delSp modSp add ord">
        <pc:chgData name="LEOPOLDINA Vitković" userId="de5d8406-09fa-41fa-8d28-8a7ba852ce89" providerId="ADAL" clId="{515DBA77-FA6A-48A1-86C4-7A14D62AA2C9}" dt="2019-04-06T09:38:44.560" v="285" actId="1076"/>
        <pc:sldMkLst>
          <pc:docMk/>
          <pc:sldMk cId="496967945" sldId="261"/>
        </pc:sldMkLst>
        <pc:spChg chg="del">
          <ac:chgData name="LEOPOLDINA Vitković" userId="de5d8406-09fa-41fa-8d28-8a7ba852ce89" providerId="ADAL" clId="{515DBA77-FA6A-48A1-86C4-7A14D62AA2C9}" dt="2019-04-06T09:38:41.781" v="284"/>
          <ac:spMkLst>
            <pc:docMk/>
            <pc:sldMk cId="496967945" sldId="261"/>
            <ac:spMk id="2" creationId="{1D38BB44-A249-415F-ABA8-B68902775D58}"/>
          </ac:spMkLst>
        </pc:spChg>
        <pc:spChg chg="mod">
          <ac:chgData name="LEOPOLDINA Vitković" userId="de5d8406-09fa-41fa-8d28-8a7ba852ce89" providerId="ADAL" clId="{515DBA77-FA6A-48A1-86C4-7A14D62AA2C9}" dt="2019-04-06T09:38:44.560" v="285" actId="1076"/>
          <ac:spMkLst>
            <pc:docMk/>
            <pc:sldMk cId="496967945" sldId="261"/>
            <ac:spMk id="3" creationId="{890C7679-BFA5-4E43-81F5-93357472F179}"/>
          </ac:spMkLst>
        </pc:spChg>
      </pc:sldChg>
      <pc:sldChg chg="modSp add">
        <pc:chgData name="LEOPOLDINA Vitković" userId="de5d8406-09fa-41fa-8d28-8a7ba852ce89" providerId="ADAL" clId="{515DBA77-FA6A-48A1-86C4-7A14D62AA2C9}" dt="2019-04-07T14:03:27.870" v="289"/>
        <pc:sldMkLst>
          <pc:docMk/>
          <pc:sldMk cId="3493861863" sldId="262"/>
        </pc:sldMkLst>
        <pc:spChg chg="mod">
          <ac:chgData name="LEOPOLDINA Vitković" userId="de5d8406-09fa-41fa-8d28-8a7ba852ce89" providerId="ADAL" clId="{515DBA77-FA6A-48A1-86C4-7A14D62AA2C9}" dt="2019-04-07T14:03:27.870" v="289"/>
          <ac:spMkLst>
            <pc:docMk/>
            <pc:sldMk cId="3493861863" sldId="262"/>
            <ac:spMk id="3" creationId="{07B3F91B-AC61-4C83-AF58-5CFC7F89A98A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xmlns="" id="{8E45BF20-FFD5-4049-BB6C-36792D4B2A3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xmlns="" id="{D6C664C8-B3E5-486D-841D-0C408C91D91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r-HR"/>
              <a:t>Kliknite da biste uredili stil podnaslova matrice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xmlns="" id="{DA3A8AA0-100B-41BB-8873-9DF6BD5C5D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D43587-D24C-4BB5-9CC5-E1FB221C039A}" type="datetimeFigureOut">
              <a:rPr lang="hr-HR" smtClean="0"/>
              <a:pPr/>
              <a:t>6.8.2019.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xmlns="" id="{B47E4ECE-0D32-4080-AD6A-B168AE8A3A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xmlns="" id="{2DD8F513-74C1-4BA1-9642-1B1EC4A0F0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0BA7E-5938-462D-A92B-A8FE6FDB8981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xmlns="" val="30676535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xmlns="" id="{9E67E11C-3FBA-44E7-9E42-A378CCC05E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okomitog teksta 2">
            <a:extLst>
              <a:ext uri="{FF2B5EF4-FFF2-40B4-BE49-F238E27FC236}">
                <a16:creationId xmlns:a16="http://schemas.microsoft.com/office/drawing/2014/main" xmlns="" id="{4A7FBFE1-790F-42C1-9932-5CA05F50045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xmlns="" id="{BE177D83-3BC3-4428-87F9-75B10D1D6C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D43587-D24C-4BB5-9CC5-E1FB221C039A}" type="datetimeFigureOut">
              <a:rPr lang="hr-HR" smtClean="0"/>
              <a:pPr/>
              <a:t>6.8.2019.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xmlns="" id="{E7CB627D-E86D-4784-8C21-3586DCF983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xmlns="" id="{4BA21664-7462-4E93-9A86-FB80941290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0BA7E-5938-462D-A92B-A8FE6FDB8981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xmlns="" val="4175511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>
            <a:extLst>
              <a:ext uri="{FF2B5EF4-FFF2-40B4-BE49-F238E27FC236}">
                <a16:creationId xmlns:a16="http://schemas.microsoft.com/office/drawing/2014/main" xmlns="" id="{2EA87AAE-F52D-4C08-910C-4684C06B21B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okomitog teksta 2">
            <a:extLst>
              <a:ext uri="{FF2B5EF4-FFF2-40B4-BE49-F238E27FC236}">
                <a16:creationId xmlns:a16="http://schemas.microsoft.com/office/drawing/2014/main" xmlns="" id="{5251F108-F5B0-4AAE-8524-536489D2B91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xmlns="" id="{B61CD873-E019-4265-9586-444F5B4313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D43587-D24C-4BB5-9CC5-E1FB221C039A}" type="datetimeFigureOut">
              <a:rPr lang="hr-HR" smtClean="0"/>
              <a:pPr/>
              <a:t>6.8.2019.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xmlns="" id="{C0D48298-814D-4698-B58E-76B583C3BF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xmlns="" id="{6CA9428B-54E0-4644-8DD1-A0E5AC3197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0BA7E-5938-462D-A92B-A8FE6FDB8981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xmlns="" val="18675250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xmlns="" id="{16326360-231D-4731-8F48-52202E0FC2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xmlns="" id="{9AF06953-037A-4563-8F32-CD64CEE6FD6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xmlns="" id="{913BE1AA-2150-4270-8E4C-5A98AAE1B6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D43587-D24C-4BB5-9CC5-E1FB221C039A}" type="datetimeFigureOut">
              <a:rPr lang="hr-HR" smtClean="0"/>
              <a:pPr/>
              <a:t>6.8.2019.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xmlns="" id="{A8A32E69-0260-4459-8C32-DCC8D17CD0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xmlns="" id="{B50A4573-ECF9-4EC7-9C8E-7BD4C5C34F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0BA7E-5938-462D-A92B-A8FE6FDB8981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xmlns="" val="18416124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sekci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xmlns="" id="{F085A220-7353-4A9F-9563-2E0CF3B6EC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>
            <a:extLst>
              <a:ext uri="{FF2B5EF4-FFF2-40B4-BE49-F238E27FC236}">
                <a16:creationId xmlns:a16="http://schemas.microsoft.com/office/drawing/2014/main" xmlns="" id="{49F242A9-E5B1-4551-A45C-1A7F4D5CB6B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xmlns="" id="{35837D97-7EAF-4878-AD4B-7703424221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D43587-D24C-4BB5-9CC5-E1FB221C039A}" type="datetimeFigureOut">
              <a:rPr lang="hr-HR" smtClean="0"/>
              <a:pPr/>
              <a:t>6.8.2019.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xmlns="" id="{1F665F5A-AC0A-4C63-9A50-F66A4ED71D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xmlns="" id="{AFA7FF87-4F6B-4998-BE10-FD8A1B8D34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0BA7E-5938-462D-A92B-A8FE6FDB8981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xmlns="" val="12829322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xmlns="" id="{5E80E9C5-A156-494A-8B02-0033D24A9D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xmlns="" id="{E226B890-6CF0-4862-881C-320A61197E7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sadržaja 3">
            <a:extLst>
              <a:ext uri="{FF2B5EF4-FFF2-40B4-BE49-F238E27FC236}">
                <a16:creationId xmlns:a16="http://schemas.microsoft.com/office/drawing/2014/main" xmlns="" id="{EB63746D-37F7-4DD5-85B7-0FD394959D2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5" name="Rezervirano mjesto datuma 4">
            <a:extLst>
              <a:ext uri="{FF2B5EF4-FFF2-40B4-BE49-F238E27FC236}">
                <a16:creationId xmlns:a16="http://schemas.microsoft.com/office/drawing/2014/main" xmlns="" id="{5EBA4C45-2C83-45F6-BCD4-8E4CA1AC02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D43587-D24C-4BB5-9CC5-E1FB221C039A}" type="datetimeFigureOut">
              <a:rPr lang="hr-HR" smtClean="0"/>
              <a:pPr/>
              <a:t>6.8.2019.</a:t>
            </a:fld>
            <a:endParaRPr lang="hr-HR"/>
          </a:p>
        </p:txBody>
      </p:sp>
      <p:sp>
        <p:nvSpPr>
          <p:cNvPr id="6" name="Rezervirano mjesto podnožja 5">
            <a:extLst>
              <a:ext uri="{FF2B5EF4-FFF2-40B4-BE49-F238E27FC236}">
                <a16:creationId xmlns:a16="http://schemas.microsoft.com/office/drawing/2014/main" xmlns="" id="{9F78433C-0787-41BA-B19C-9BECB64836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>
            <a:extLst>
              <a:ext uri="{FF2B5EF4-FFF2-40B4-BE49-F238E27FC236}">
                <a16:creationId xmlns:a16="http://schemas.microsoft.com/office/drawing/2014/main" xmlns="" id="{FC1746FB-62D6-4261-AEAF-5C5E15D89B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0BA7E-5938-462D-A92B-A8FE6FDB8981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xmlns="" val="28551537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xmlns="" id="{52A13ECD-96C3-43B3-AB14-AD8DE5DBC5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>
            <a:extLst>
              <a:ext uri="{FF2B5EF4-FFF2-40B4-BE49-F238E27FC236}">
                <a16:creationId xmlns:a16="http://schemas.microsoft.com/office/drawing/2014/main" xmlns="" id="{2D754786-EC36-41F8-B9BD-2C750067457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Rezervirano mjesto sadržaja 3">
            <a:extLst>
              <a:ext uri="{FF2B5EF4-FFF2-40B4-BE49-F238E27FC236}">
                <a16:creationId xmlns:a16="http://schemas.microsoft.com/office/drawing/2014/main" xmlns="" id="{6EBD863A-71A2-4E5E-870C-766A123885E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5" name="Rezervirano mjesto teksta 4">
            <a:extLst>
              <a:ext uri="{FF2B5EF4-FFF2-40B4-BE49-F238E27FC236}">
                <a16:creationId xmlns:a16="http://schemas.microsoft.com/office/drawing/2014/main" xmlns="" id="{DB345CB9-BE58-4871-83A3-F6928481BFD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6" name="Rezervirano mjesto sadržaja 5">
            <a:extLst>
              <a:ext uri="{FF2B5EF4-FFF2-40B4-BE49-F238E27FC236}">
                <a16:creationId xmlns:a16="http://schemas.microsoft.com/office/drawing/2014/main" xmlns="" id="{00969B39-E500-493F-8344-7C3443E2E68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7" name="Rezervirano mjesto datuma 6">
            <a:extLst>
              <a:ext uri="{FF2B5EF4-FFF2-40B4-BE49-F238E27FC236}">
                <a16:creationId xmlns:a16="http://schemas.microsoft.com/office/drawing/2014/main" xmlns="" id="{107D7685-4117-42BA-9EBF-7FA13F1CC7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D43587-D24C-4BB5-9CC5-E1FB221C039A}" type="datetimeFigureOut">
              <a:rPr lang="hr-HR" smtClean="0"/>
              <a:pPr/>
              <a:t>6.8.2019.</a:t>
            </a:fld>
            <a:endParaRPr lang="hr-HR"/>
          </a:p>
        </p:txBody>
      </p:sp>
      <p:sp>
        <p:nvSpPr>
          <p:cNvPr id="8" name="Rezervirano mjesto podnožja 7">
            <a:extLst>
              <a:ext uri="{FF2B5EF4-FFF2-40B4-BE49-F238E27FC236}">
                <a16:creationId xmlns:a16="http://schemas.microsoft.com/office/drawing/2014/main" xmlns="" id="{B8F2F6C0-BAC9-4833-ACDD-E27373E5CF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Rezervirano mjesto broja slajda 8">
            <a:extLst>
              <a:ext uri="{FF2B5EF4-FFF2-40B4-BE49-F238E27FC236}">
                <a16:creationId xmlns:a16="http://schemas.microsoft.com/office/drawing/2014/main" xmlns="" id="{1B1A8150-5EAB-4600-BFEC-578BCFC659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0BA7E-5938-462D-A92B-A8FE6FDB8981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xmlns="" val="38650285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xmlns="" id="{907A76E8-123D-4CCD-9786-EC646CC8D9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datuma 2">
            <a:extLst>
              <a:ext uri="{FF2B5EF4-FFF2-40B4-BE49-F238E27FC236}">
                <a16:creationId xmlns:a16="http://schemas.microsoft.com/office/drawing/2014/main" xmlns="" id="{9CB77DEB-44A3-4E7F-99FD-26C419524C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D43587-D24C-4BB5-9CC5-E1FB221C039A}" type="datetimeFigureOut">
              <a:rPr lang="hr-HR" smtClean="0"/>
              <a:pPr/>
              <a:t>6.8.2019.</a:t>
            </a:fld>
            <a:endParaRPr lang="hr-HR"/>
          </a:p>
        </p:txBody>
      </p:sp>
      <p:sp>
        <p:nvSpPr>
          <p:cNvPr id="4" name="Rezervirano mjesto podnožja 3">
            <a:extLst>
              <a:ext uri="{FF2B5EF4-FFF2-40B4-BE49-F238E27FC236}">
                <a16:creationId xmlns:a16="http://schemas.microsoft.com/office/drawing/2014/main" xmlns="" id="{03986319-7F79-4A04-AC79-28DA167711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Rezervirano mjesto broja slajda 4">
            <a:extLst>
              <a:ext uri="{FF2B5EF4-FFF2-40B4-BE49-F238E27FC236}">
                <a16:creationId xmlns:a16="http://schemas.microsoft.com/office/drawing/2014/main" xmlns="" id="{627F3AE7-5B9E-4AF2-9356-153FB96F42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0BA7E-5938-462D-A92B-A8FE6FDB8981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xmlns="" val="26263568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datuma 1">
            <a:extLst>
              <a:ext uri="{FF2B5EF4-FFF2-40B4-BE49-F238E27FC236}">
                <a16:creationId xmlns:a16="http://schemas.microsoft.com/office/drawing/2014/main" xmlns="" id="{D05303B1-FEF9-4126-8AA2-72ABA78FAD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D43587-D24C-4BB5-9CC5-E1FB221C039A}" type="datetimeFigureOut">
              <a:rPr lang="hr-HR" smtClean="0"/>
              <a:pPr/>
              <a:t>6.8.2019.</a:t>
            </a:fld>
            <a:endParaRPr lang="hr-HR"/>
          </a:p>
        </p:txBody>
      </p:sp>
      <p:sp>
        <p:nvSpPr>
          <p:cNvPr id="3" name="Rezervirano mjesto podnožja 2">
            <a:extLst>
              <a:ext uri="{FF2B5EF4-FFF2-40B4-BE49-F238E27FC236}">
                <a16:creationId xmlns:a16="http://schemas.microsoft.com/office/drawing/2014/main" xmlns="" id="{B25E3A50-DF05-4F6A-B9A9-89D79EC7BC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Rezervirano mjesto broja slajda 3">
            <a:extLst>
              <a:ext uri="{FF2B5EF4-FFF2-40B4-BE49-F238E27FC236}">
                <a16:creationId xmlns:a16="http://schemas.microsoft.com/office/drawing/2014/main" xmlns="" id="{EC5E3AB3-781D-4C0A-830B-4488037B32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0BA7E-5938-462D-A92B-A8FE6FDB8981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xmlns="" val="6337160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xmlns="" id="{76FAC3B9-B05D-41D2-9386-B3DB175C3B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xmlns="" id="{E544D575-06A1-4E7F-9873-0274218AB7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teksta 3">
            <a:extLst>
              <a:ext uri="{FF2B5EF4-FFF2-40B4-BE49-F238E27FC236}">
                <a16:creationId xmlns:a16="http://schemas.microsoft.com/office/drawing/2014/main" xmlns="" id="{75056EE1-AE63-40E8-9392-77AA1B67FBE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Rezervirano mjesto datuma 4">
            <a:extLst>
              <a:ext uri="{FF2B5EF4-FFF2-40B4-BE49-F238E27FC236}">
                <a16:creationId xmlns:a16="http://schemas.microsoft.com/office/drawing/2014/main" xmlns="" id="{D4E3597C-BBD9-4B61-AB28-40204806C2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D43587-D24C-4BB5-9CC5-E1FB221C039A}" type="datetimeFigureOut">
              <a:rPr lang="hr-HR" smtClean="0"/>
              <a:pPr/>
              <a:t>6.8.2019.</a:t>
            </a:fld>
            <a:endParaRPr lang="hr-HR"/>
          </a:p>
        </p:txBody>
      </p:sp>
      <p:sp>
        <p:nvSpPr>
          <p:cNvPr id="6" name="Rezervirano mjesto podnožja 5">
            <a:extLst>
              <a:ext uri="{FF2B5EF4-FFF2-40B4-BE49-F238E27FC236}">
                <a16:creationId xmlns:a16="http://schemas.microsoft.com/office/drawing/2014/main" xmlns="" id="{5EE739E3-12D6-47BF-8A21-B409F5BDFA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>
            <a:extLst>
              <a:ext uri="{FF2B5EF4-FFF2-40B4-BE49-F238E27FC236}">
                <a16:creationId xmlns:a16="http://schemas.microsoft.com/office/drawing/2014/main" xmlns="" id="{9240383B-5A26-49A9-AA68-99B4EDE123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0BA7E-5938-462D-A92B-A8FE6FDB8981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xmlns="" val="23081837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xmlns="" id="{F5738187-9E05-4234-A186-70B7843ABE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like 2">
            <a:extLst>
              <a:ext uri="{FF2B5EF4-FFF2-40B4-BE49-F238E27FC236}">
                <a16:creationId xmlns:a16="http://schemas.microsoft.com/office/drawing/2014/main" xmlns="" id="{A188AFCC-C6F2-4A0F-A258-572AA494136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r-HR"/>
          </a:p>
        </p:txBody>
      </p:sp>
      <p:sp>
        <p:nvSpPr>
          <p:cNvPr id="4" name="Rezervirano mjesto teksta 3">
            <a:extLst>
              <a:ext uri="{FF2B5EF4-FFF2-40B4-BE49-F238E27FC236}">
                <a16:creationId xmlns:a16="http://schemas.microsoft.com/office/drawing/2014/main" xmlns="" id="{4B39C558-9F57-4A69-B343-A732A478883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Rezervirano mjesto datuma 4">
            <a:extLst>
              <a:ext uri="{FF2B5EF4-FFF2-40B4-BE49-F238E27FC236}">
                <a16:creationId xmlns:a16="http://schemas.microsoft.com/office/drawing/2014/main" xmlns="" id="{ED4FFF75-1565-4543-94E8-53D0C3D0C0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D43587-D24C-4BB5-9CC5-E1FB221C039A}" type="datetimeFigureOut">
              <a:rPr lang="hr-HR" smtClean="0"/>
              <a:pPr/>
              <a:t>6.8.2019.</a:t>
            </a:fld>
            <a:endParaRPr lang="hr-HR"/>
          </a:p>
        </p:txBody>
      </p:sp>
      <p:sp>
        <p:nvSpPr>
          <p:cNvPr id="6" name="Rezervirano mjesto podnožja 5">
            <a:extLst>
              <a:ext uri="{FF2B5EF4-FFF2-40B4-BE49-F238E27FC236}">
                <a16:creationId xmlns:a16="http://schemas.microsoft.com/office/drawing/2014/main" xmlns="" id="{006553B2-2462-4903-AC58-5229B47DB4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>
            <a:extLst>
              <a:ext uri="{FF2B5EF4-FFF2-40B4-BE49-F238E27FC236}">
                <a16:creationId xmlns:a16="http://schemas.microsoft.com/office/drawing/2014/main" xmlns="" id="{67588F18-C32D-4F8C-B063-73BD5012D4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0BA7E-5938-462D-A92B-A8FE6FDB8981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xmlns="" val="382673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naslova 1">
            <a:extLst>
              <a:ext uri="{FF2B5EF4-FFF2-40B4-BE49-F238E27FC236}">
                <a16:creationId xmlns:a16="http://schemas.microsoft.com/office/drawing/2014/main" xmlns="" id="{AF5E5702-0842-4587-8619-F007AF2F13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>
            <a:extLst>
              <a:ext uri="{FF2B5EF4-FFF2-40B4-BE49-F238E27FC236}">
                <a16:creationId xmlns:a16="http://schemas.microsoft.com/office/drawing/2014/main" xmlns="" id="{5D93870C-2E5B-4B38-B66D-A45352F77A5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xmlns="" id="{FB5633F9-E229-44ED-ACE3-6C6058A9FF3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D43587-D24C-4BB5-9CC5-E1FB221C039A}" type="datetimeFigureOut">
              <a:rPr lang="hr-HR" smtClean="0"/>
              <a:pPr/>
              <a:t>6.8.2019.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xmlns="" id="{02C4FF47-C17E-443E-9198-78C0508C6AC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xmlns="" id="{98069538-7CA1-4047-B8BD-40DC1564DD3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F0BA7E-5938-462D-A92B-A8FE6FDB8981}" type="slidenum">
              <a:rPr lang="hr-HR" smtClean="0"/>
              <a:pPr/>
              <a:t>‹#›</a:t>
            </a:fld>
            <a:endParaRPr lang="hr-HR"/>
          </a:p>
        </p:txBody>
      </p:sp>
      <p:pic>
        <p:nvPicPr>
          <p:cNvPr id="7" name="Picture 6" descr="samo_logo"/>
          <p:cNvPicPr>
            <a:picLocks noChangeAspect="1" noChangeArrowheads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0" y="0"/>
            <a:ext cx="457200" cy="426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2">
            <a:extLst>
              <a:ext uri="{FF2B5EF4-FFF2-40B4-BE49-F238E27FC236}">
                <a16:creationId xmlns:a16="http://schemas.microsoft.com/office/drawing/2014/main" xmlns="" id="{1C3F0A15-7DF0-467D-AE8B-B81686614F38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4" cstate="screen"/>
          <a:srcRect/>
          <a:stretch>
            <a:fillRect/>
          </a:stretch>
        </p:blipFill>
        <p:spPr bwMode="auto">
          <a:xfrm>
            <a:off x="10608949" y="7955"/>
            <a:ext cx="1563990" cy="43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50800" algn="ctr" rotWithShape="0">
              <a:srgbClr val="000000">
                <a:alpha val="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xmlns="" val="11043550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e-sfera.hr/dodatni-digitalni-sadrzaji/9ea6b646-babe-4211-a4c0-97c840bc6200/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e-sfera.hr/dodatni-digitalni-sadrzaji/9ea6b646-babe-4211-a4c0-97c840bc6200/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hyperlink" Target="https://www.e-sfera.hr/dodatni-digitalni-sadrzaji/9ea6b646-babe-4211-a4c0-97c840bc6200/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learningapps.org/watch?v=p011qatrj19" TargetMode="External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e-sfera.hr/dodatni-digitalni-sadrzaji/9ea6b646-babe-4211-a4c0-97c840bc6200/" TargetMode="External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Slika 6" descr="Slika na kojoj se prikazuje odjeća&#10;&#10;Opis je automatski generiran">
            <a:extLst>
              <a:ext uri="{FF2B5EF4-FFF2-40B4-BE49-F238E27FC236}">
                <a16:creationId xmlns:a16="http://schemas.microsoft.com/office/drawing/2014/main" xmlns="" id="{B51941FB-E1FD-43E9-A374-5A7E1F48355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6467" t="7668" r="3670"/>
          <a:stretch>
            <a:fillRect/>
          </a:stretch>
        </p:blipFill>
        <p:spPr>
          <a:xfrm>
            <a:off x="2969846" y="461108"/>
            <a:ext cx="5931877" cy="4571163"/>
          </a:xfrm>
          <a:prstGeom prst="rect">
            <a:avLst/>
          </a:prstGeom>
          <a:ln w="38100" cap="sq">
            <a:solidFill>
              <a:schemeClr val="accent6">
                <a:lumMod val="60000"/>
                <a:lumOff val="40000"/>
              </a:schemeClr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2" name="Naslov 1">
            <a:extLst>
              <a:ext uri="{FF2B5EF4-FFF2-40B4-BE49-F238E27FC236}">
                <a16:creationId xmlns:a16="http://schemas.microsoft.com/office/drawing/2014/main" xmlns="" id="{1D20947C-0D14-498D-8A2D-CFDB6539705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77549" y="5383033"/>
            <a:ext cx="11490382" cy="1034620"/>
          </a:xfrm>
        </p:spPr>
        <p:txBody>
          <a:bodyPr>
            <a:noAutofit/>
          </a:bodyPr>
          <a:lstStyle/>
          <a:p>
            <a:r>
              <a:rPr lang="hr-HR" b="1" u="sng" dirty="0">
                <a:solidFill>
                  <a:schemeClr val="accent6"/>
                </a:solidFill>
                <a:uFill>
                  <a:solidFill>
                    <a:schemeClr val="accent6">
                      <a:lumMod val="60000"/>
                      <a:lumOff val="40000"/>
                    </a:schemeClr>
                  </a:solidFill>
                </a:uFill>
              </a:rPr>
              <a:t>Kako očuvati zdravlje dišnog </a:t>
            </a:r>
            <a:r>
              <a:rPr lang="hr-HR" b="1" u="sng" dirty="0" smtClean="0">
                <a:solidFill>
                  <a:schemeClr val="accent6"/>
                </a:solidFill>
                <a:uFill>
                  <a:solidFill>
                    <a:schemeClr val="accent6">
                      <a:lumMod val="60000"/>
                      <a:lumOff val="40000"/>
                    </a:schemeClr>
                  </a:solidFill>
                </a:uFill>
              </a:rPr>
              <a:t>sustava</a:t>
            </a:r>
            <a:endParaRPr lang="hr-HR" b="1" u="sng" dirty="0">
              <a:solidFill>
                <a:schemeClr val="accent6"/>
              </a:solidFill>
              <a:uFill>
                <a:solidFill>
                  <a:schemeClr val="accent6">
                    <a:lumMod val="60000"/>
                    <a:lumOff val="40000"/>
                  </a:schemeClr>
                </a:solidFill>
              </a:u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1397086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xmlns="" id="{A9EFCD8F-091A-4412-B601-A65F997EF6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21154" y="372941"/>
            <a:ext cx="5820508" cy="775921"/>
          </a:xfrm>
        </p:spPr>
        <p:txBody>
          <a:bodyPr/>
          <a:lstStyle/>
          <a:p>
            <a:r>
              <a:rPr lang="hr-HR" b="1" dirty="0"/>
              <a:t>Prva pomoć kod gušenja</a:t>
            </a:r>
            <a:endParaRPr lang="hr-HR" dirty="0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xmlns="" id="{0846E49D-2CDD-4B1B-B181-DF7BF5433E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3153" y="1974117"/>
            <a:ext cx="6211277" cy="3082438"/>
          </a:xfrm>
        </p:spPr>
        <p:txBody>
          <a:bodyPr>
            <a:noAutofit/>
          </a:bodyPr>
          <a:lstStyle/>
          <a:p>
            <a:r>
              <a:rPr lang="hr-HR" sz="3200" dirty="0"/>
              <a:t>osloboditi dišne puteve</a:t>
            </a:r>
          </a:p>
          <a:p>
            <a:r>
              <a:rPr lang="hr-HR" sz="3200" dirty="0"/>
              <a:t>dijete okrenuti naglavačke</a:t>
            </a:r>
          </a:p>
          <a:p>
            <a:r>
              <a:rPr lang="hr-HR" sz="3200" dirty="0"/>
              <a:t>kod odrasle osobe primijeniti </a:t>
            </a:r>
            <a:r>
              <a:rPr lang="hr-HR" sz="3200" b="1" dirty="0" err="1"/>
              <a:t>Heimlichtov</a:t>
            </a:r>
            <a:r>
              <a:rPr lang="hr-HR" sz="3200" b="1" dirty="0"/>
              <a:t> zahvat</a:t>
            </a:r>
          </a:p>
          <a:p>
            <a:r>
              <a:rPr lang="hr-HR" sz="3200" dirty="0"/>
              <a:t>onesviještenu osobu staviti u bočni položaj</a:t>
            </a:r>
          </a:p>
          <a:p>
            <a:endParaRPr lang="hr-HR" dirty="0"/>
          </a:p>
          <a:p>
            <a:pPr marL="0" indent="0">
              <a:buNone/>
            </a:pPr>
            <a:r>
              <a:rPr lang="hr-HR" dirty="0"/>
              <a:t/>
            </a:r>
            <a:br>
              <a:rPr lang="hr-HR" dirty="0"/>
            </a:br>
            <a:endParaRPr lang="hr-HR" dirty="0">
              <a:solidFill>
                <a:srgbClr val="0070C0"/>
              </a:solidFill>
            </a:endParaRPr>
          </a:p>
          <a:p>
            <a:endParaRPr lang="hr-HR" dirty="0"/>
          </a:p>
        </p:txBody>
      </p:sp>
      <p:pic>
        <p:nvPicPr>
          <p:cNvPr id="5" name="Slika 4" descr="Slika na kojoj se prikazuje osoba, muškarac, na zatvorenom, zid&#10;&#10;Opis je automatski generiran">
            <a:extLst>
              <a:ext uri="{FF2B5EF4-FFF2-40B4-BE49-F238E27FC236}">
                <a16:creationId xmlns:a16="http://schemas.microsoft.com/office/drawing/2014/main" xmlns="" id="{3B9DE785-5672-4232-AA65-8BC808DB02F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11155" t="5417" r="-529" b="2261"/>
          <a:stretch>
            <a:fillRect/>
          </a:stretch>
        </p:blipFill>
        <p:spPr>
          <a:xfrm>
            <a:off x="7791938" y="640861"/>
            <a:ext cx="3868616" cy="59944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8" name="Picture 2">
            <a:extLst>
              <a:ext uri="{FF2B5EF4-FFF2-40B4-BE49-F238E27FC236}">
                <a16:creationId xmlns:a16="http://schemas.microsoft.com/office/drawing/2014/main" xmlns="" id="{752438A3-788F-4293-8771-603A85803B8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/>
          <a:srcRect t="11810" r="8153" b="5520"/>
          <a:stretch>
            <a:fillRect/>
          </a:stretch>
        </p:blipFill>
        <p:spPr bwMode="auto">
          <a:xfrm>
            <a:off x="319501" y="6002215"/>
            <a:ext cx="704315" cy="6564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extBox 8"/>
          <p:cNvSpPr txBox="1"/>
          <p:nvPr/>
        </p:nvSpPr>
        <p:spPr>
          <a:xfrm>
            <a:off x="1125415" y="6080369"/>
            <a:ext cx="171156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800" dirty="0" smtClean="0">
                <a:solidFill>
                  <a:prstClr val="black"/>
                </a:solidFill>
                <a:hlinkClick r:id="rId4"/>
              </a:rPr>
              <a:t>Vizualno </a:t>
            </a:r>
            <a:r>
              <a:rPr lang="hr-HR" sz="2800" dirty="0" smtClean="0">
                <a:solidFill>
                  <a:srgbClr val="0070C0"/>
                </a:solidFill>
                <a:hlinkClick r:id="rId4"/>
              </a:rPr>
              <a:t>+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xmlns="" val="7011394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xmlns="" id="{7083879D-E622-48D1-91D5-71DA9C98FC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01201" y="187663"/>
            <a:ext cx="5101179" cy="774445"/>
          </a:xfrm>
        </p:spPr>
        <p:txBody>
          <a:bodyPr>
            <a:normAutofit/>
          </a:bodyPr>
          <a:lstStyle/>
          <a:p>
            <a:r>
              <a:rPr lang="hr-HR" b="1" u="sng" dirty="0">
                <a:solidFill>
                  <a:schemeClr val="accent6"/>
                </a:solidFill>
                <a:uFill>
                  <a:solidFill>
                    <a:schemeClr val="accent5">
                      <a:lumMod val="75000"/>
                    </a:schemeClr>
                  </a:solidFill>
                </a:uFill>
              </a:rPr>
              <a:t>Bolesti dišnog sustava</a:t>
            </a:r>
            <a:endParaRPr lang="hr-HR" u="sng" dirty="0">
              <a:solidFill>
                <a:schemeClr val="accent6"/>
              </a:solidFill>
              <a:uFill>
                <a:solidFill>
                  <a:schemeClr val="accent5">
                    <a:lumMod val="75000"/>
                  </a:schemeClr>
                </a:solidFill>
              </a:uFill>
            </a:endParaRP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xmlns="" id="{80B5D769-E1E6-4C54-B5E8-F8EDA8FAEE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9663" y="1420837"/>
            <a:ext cx="5506695" cy="357258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r-HR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a</a:t>
            </a:r>
            <a:r>
              <a:rPr lang="hr-HR" sz="36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) Zarazne</a:t>
            </a:r>
          </a:p>
          <a:p>
            <a:pPr>
              <a:buClr>
                <a:schemeClr val="accent1">
                  <a:lumMod val="75000"/>
                </a:schemeClr>
              </a:buClr>
            </a:pPr>
            <a:r>
              <a:rPr lang="hr-HR" sz="3600" dirty="0"/>
              <a:t> </a:t>
            </a:r>
            <a:r>
              <a:rPr lang="hr-HR" sz="3200" dirty="0"/>
              <a:t>prehlada - virus</a:t>
            </a:r>
          </a:p>
          <a:p>
            <a:pPr>
              <a:buClr>
                <a:schemeClr val="accent1">
                  <a:lumMod val="75000"/>
                </a:schemeClr>
              </a:buClr>
            </a:pPr>
            <a:r>
              <a:rPr lang="hr-HR" sz="3200" dirty="0"/>
              <a:t>gripa - virus</a:t>
            </a:r>
          </a:p>
          <a:p>
            <a:pPr>
              <a:buClr>
                <a:schemeClr val="accent1">
                  <a:lumMod val="75000"/>
                </a:schemeClr>
              </a:buClr>
            </a:pPr>
            <a:r>
              <a:rPr lang="hr-HR" sz="3200" dirty="0"/>
              <a:t>angina - bakterija</a:t>
            </a:r>
          </a:p>
          <a:p>
            <a:pPr>
              <a:buClr>
                <a:schemeClr val="accent1">
                  <a:lumMod val="75000"/>
                </a:schemeClr>
              </a:buClr>
            </a:pPr>
            <a:r>
              <a:rPr lang="hr-HR" sz="3200" dirty="0"/>
              <a:t>tuberkuloza - bakterija</a:t>
            </a:r>
          </a:p>
          <a:p>
            <a:pPr>
              <a:buClr>
                <a:schemeClr val="accent1">
                  <a:lumMod val="75000"/>
                </a:schemeClr>
              </a:buClr>
            </a:pPr>
            <a:r>
              <a:rPr lang="hr-HR" sz="3200" dirty="0"/>
              <a:t>upala pluća - bakterija ili virus</a:t>
            </a:r>
          </a:p>
          <a:p>
            <a:pPr marL="0" indent="0">
              <a:buNone/>
            </a:pPr>
            <a:endParaRPr lang="hr-HR" sz="1800" dirty="0"/>
          </a:p>
          <a:p>
            <a:pPr marL="0" indent="0">
              <a:buNone/>
            </a:pPr>
            <a:endParaRPr lang="hr-HR" sz="1800" dirty="0"/>
          </a:p>
          <a:p>
            <a:endParaRPr lang="hr-HR" sz="1800" dirty="0"/>
          </a:p>
        </p:txBody>
      </p:sp>
      <p:pic>
        <p:nvPicPr>
          <p:cNvPr id="8" name="Picture 2">
            <a:extLst>
              <a:ext uri="{FF2B5EF4-FFF2-40B4-BE49-F238E27FC236}">
                <a16:creationId xmlns:a16="http://schemas.microsoft.com/office/drawing/2014/main" xmlns="" id="{34BC2A2F-17EE-47F6-ACCB-532B5E892C7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rcRect t="9682" r="5362" b="5528"/>
          <a:stretch>
            <a:fillRect/>
          </a:stretch>
        </p:blipFill>
        <p:spPr bwMode="auto">
          <a:xfrm>
            <a:off x="5389047" y="5891916"/>
            <a:ext cx="701652" cy="6599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Slika 6" descr="Slika na kojoj se prikazuje odjeća&#10;&#10;Opis je automatski generiran">
            <a:extLst>
              <a:ext uri="{FF2B5EF4-FFF2-40B4-BE49-F238E27FC236}">
                <a16:creationId xmlns:a16="http://schemas.microsoft.com/office/drawing/2014/main" xmlns="" id="{4680E50C-0FC6-4736-81C2-9AF9ED4D636E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6050" t="7329" r="7977" b="1"/>
          <a:stretch/>
        </p:blipFill>
        <p:spPr>
          <a:xfrm>
            <a:off x="7044856" y="1478943"/>
            <a:ext cx="4214191" cy="3406862"/>
          </a:xfrm>
          <a:prstGeom prst="rect">
            <a:avLst/>
          </a:prstGeom>
          <a:effectLst/>
        </p:spPr>
      </p:pic>
      <p:sp>
        <p:nvSpPr>
          <p:cNvPr id="11" name="TextBox 10"/>
          <p:cNvSpPr txBox="1"/>
          <p:nvPr/>
        </p:nvSpPr>
        <p:spPr>
          <a:xfrm>
            <a:off x="2353586" y="5931673"/>
            <a:ext cx="6774511" cy="5355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lnSpc>
                <a:spcPct val="90000"/>
              </a:lnSpc>
              <a:spcBef>
                <a:spcPts val="1000"/>
              </a:spcBef>
            </a:pPr>
            <a:r>
              <a:rPr lang="hr-HR" sz="3200" dirty="0" smtClean="0">
                <a:solidFill>
                  <a:prstClr val="black"/>
                </a:solidFill>
                <a:hlinkClick r:id="rId4"/>
              </a:rPr>
              <a:t>Vizualno </a:t>
            </a:r>
            <a:r>
              <a:rPr lang="hr-HR" sz="3200" dirty="0" smtClean="0">
                <a:solidFill>
                  <a:srgbClr val="0070C0"/>
                </a:solidFill>
                <a:hlinkClick r:id="rId4"/>
              </a:rPr>
              <a:t>+</a:t>
            </a:r>
            <a:r>
              <a:rPr lang="hr-HR" sz="3200" dirty="0" smtClean="0">
                <a:solidFill>
                  <a:prstClr val="black"/>
                </a:solidFill>
              </a:rPr>
              <a:t>                         </a:t>
            </a:r>
            <a:r>
              <a:rPr lang="hr-HR" sz="2800" dirty="0" smtClean="0">
                <a:solidFill>
                  <a:prstClr val="black"/>
                </a:solidFill>
                <a:hlinkClick r:id="rId4"/>
              </a:rPr>
              <a:t>Zanimljivosti</a:t>
            </a:r>
            <a:r>
              <a:rPr lang="hr-HR" sz="2800" dirty="0" smtClean="0">
                <a:solidFill>
                  <a:prstClr val="black"/>
                </a:solidFill>
              </a:rPr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xmlns="" val="33684243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xmlns="" id="{890C7679-BFA5-4E43-81F5-93357472F1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9252" y="1677286"/>
            <a:ext cx="9862625" cy="3637176"/>
          </a:xfrm>
        </p:spPr>
        <p:txBody>
          <a:bodyPr/>
          <a:lstStyle/>
          <a:p>
            <a:pPr marL="0" indent="0">
              <a:buNone/>
            </a:pPr>
            <a:r>
              <a:rPr lang="hr-HR" dirty="0" smtClean="0"/>
              <a:t>ISTRAŽI </a:t>
            </a:r>
            <a:endParaRPr lang="hr-HR" dirty="0"/>
          </a:p>
          <a:p>
            <a:pPr marL="0" indent="0">
              <a:buNone/>
            </a:pPr>
            <a:r>
              <a:rPr lang="hr-HR" i="1" dirty="0">
                <a:solidFill>
                  <a:srgbClr val="00B050"/>
                </a:solidFill>
              </a:rPr>
              <a:t>Kako očuvati zdravlje dišnog sustava </a:t>
            </a:r>
          </a:p>
          <a:p>
            <a:pPr marL="0" indent="0">
              <a:buNone/>
            </a:pPr>
            <a:r>
              <a:rPr lang="hr-HR" i="1" dirty="0">
                <a:solidFill>
                  <a:srgbClr val="00B050"/>
                </a:solidFill>
              </a:rPr>
              <a:t>RB str. 61</a:t>
            </a:r>
          </a:p>
          <a:p>
            <a:pPr marL="0" indent="0">
              <a:buNone/>
            </a:pPr>
            <a:endParaRPr lang="hr-HR" i="1" dirty="0">
              <a:solidFill>
                <a:srgbClr val="00B050"/>
              </a:solidFill>
            </a:endParaRPr>
          </a:p>
          <a:p>
            <a:pPr marL="0" indent="0">
              <a:buNone/>
            </a:pPr>
            <a:r>
              <a:rPr lang="hr-HR" b="1" dirty="0"/>
              <a:t>DDS</a:t>
            </a:r>
            <a:r>
              <a:rPr lang="hr-HR" dirty="0"/>
              <a:t> </a:t>
            </a:r>
            <a:r>
              <a:rPr lang="hr-HR" i="1" dirty="0">
                <a:hlinkClick r:id="rId2"/>
              </a:rPr>
              <a:t>Istraži higijenu dišnog sustava, na koji način kišemo i kašljemo</a:t>
            </a:r>
            <a:endParaRPr lang="hr-HR" i="1" dirty="0"/>
          </a:p>
          <a:p>
            <a:pPr marL="0" indent="0">
              <a:buNone/>
            </a:pPr>
            <a:r>
              <a:rPr lang="hr-HR" i="1" dirty="0" smtClean="0"/>
              <a:t> </a:t>
            </a:r>
            <a:r>
              <a:rPr lang="hr-HR" i="1" dirty="0" smtClean="0"/>
              <a:t>      </a:t>
            </a:r>
            <a:r>
              <a:rPr lang="hr-HR" dirty="0" smtClean="0"/>
              <a:t> </a:t>
            </a:r>
            <a:r>
              <a:rPr lang="hr-HR" i="1" dirty="0">
                <a:hlinkClick r:id="rId2"/>
              </a:rPr>
              <a:t>Koliko smo (</a:t>
            </a:r>
            <a:r>
              <a:rPr lang="hr-HR" i="1" dirty="0" smtClean="0">
                <a:hlinkClick r:id="rId2"/>
              </a:rPr>
              <a:t>ne)odgovorni </a:t>
            </a:r>
            <a:r>
              <a:rPr lang="hr-HR" i="1" dirty="0">
                <a:hlinkClick r:id="rId2"/>
              </a:rPr>
              <a:t>u uporabi antibiotika</a:t>
            </a:r>
            <a:endParaRPr lang="hr-HR" i="1" dirty="0"/>
          </a:p>
          <a:p>
            <a:pPr marL="0" indent="0">
              <a:buNone/>
            </a:pPr>
            <a:endParaRPr lang="hr-HR" i="1" dirty="0">
              <a:solidFill>
                <a:srgbClr val="00B050"/>
              </a:solidFill>
            </a:endParaRPr>
          </a:p>
          <a:p>
            <a:pPr marL="0" indent="0">
              <a:buNone/>
            </a:pPr>
            <a:endParaRPr lang="hr-HR" i="1" dirty="0">
              <a:solidFill>
                <a:srgbClr val="00B050"/>
              </a:solidFill>
            </a:endParaRPr>
          </a:p>
        </p:txBody>
      </p:sp>
      <p:pic>
        <p:nvPicPr>
          <p:cNvPr id="6" name="Picture 2">
            <a:extLst>
              <a:ext uri="{FF2B5EF4-FFF2-40B4-BE49-F238E27FC236}">
                <a16:creationId xmlns:a16="http://schemas.microsoft.com/office/drawing/2014/main" xmlns="" id="{F3191BF3-50D6-46EE-97B8-31BF7E7FA335}"/>
              </a:ext>
            </a:extLst>
          </p:cNvPr>
          <p:cNvPicPr/>
          <p:nvPr/>
        </p:nvPicPr>
        <p:blipFill>
          <a:blip r:embed="rId3" cstate="screen"/>
          <a:srcRect/>
          <a:stretch>
            <a:fillRect/>
          </a:stretch>
        </p:blipFill>
        <p:spPr bwMode="auto">
          <a:xfrm>
            <a:off x="380670" y="2013347"/>
            <a:ext cx="612000" cy="57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Slika 7">
            <a:extLst>
              <a:ext uri="{FF2B5EF4-FFF2-40B4-BE49-F238E27FC236}">
                <a16:creationId xmlns:a16="http://schemas.microsoft.com/office/drawing/2014/main" xmlns="" id="{9CE0E814-7C46-40CE-A720-D17231703996}"/>
              </a:ext>
            </a:extLst>
          </p:cNvPr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10845" t="12764" r="9979" b="4469"/>
          <a:stretch>
            <a:fillRect/>
          </a:stretch>
        </p:blipFill>
        <p:spPr bwMode="auto">
          <a:xfrm>
            <a:off x="351692" y="4212491"/>
            <a:ext cx="612000" cy="5760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4969679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xmlns="" id="{05FB6F65-B2E1-43E6-9DC7-CCD38C4E78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6169" y="1415014"/>
            <a:ext cx="10515600" cy="1325563"/>
          </a:xfrm>
        </p:spPr>
        <p:txBody>
          <a:bodyPr>
            <a:normAutofit/>
          </a:bodyPr>
          <a:lstStyle/>
          <a:p>
            <a:r>
              <a:rPr lang="hr-HR" sz="3600" b="1" dirty="0">
                <a:solidFill>
                  <a:schemeClr val="accent1">
                    <a:lumMod val="75000"/>
                  </a:schemeClr>
                </a:solidFill>
              </a:rPr>
              <a:t>b) nezarazne </a:t>
            </a:r>
          </a:p>
        </p:txBody>
      </p:sp>
      <p:pic>
        <p:nvPicPr>
          <p:cNvPr id="5" name="Slika 4" descr="Slika na kojoj se prikazuje na zatvorenom&#10;&#10;Opis je automatski generiran">
            <a:extLst>
              <a:ext uri="{FF2B5EF4-FFF2-40B4-BE49-F238E27FC236}">
                <a16:creationId xmlns:a16="http://schemas.microsoft.com/office/drawing/2014/main" xmlns="" id="{5FB358EB-B450-4CD0-960F-D63364621557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8506" t="5124" r="6909" b="13841"/>
          <a:stretch>
            <a:fillRect/>
          </a:stretch>
        </p:blipFill>
        <p:spPr>
          <a:xfrm>
            <a:off x="4657969" y="1508369"/>
            <a:ext cx="6830646" cy="3829539"/>
          </a:xfrm>
          <a:prstGeom prst="rect">
            <a:avLst/>
          </a:prstGeom>
        </p:spPr>
      </p:pic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xmlns="" id="{EFA8C996-E666-4C29-ACB1-D4B30ADD15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30824" y="2506662"/>
            <a:ext cx="4563794" cy="2159123"/>
          </a:xfrm>
        </p:spPr>
        <p:txBody>
          <a:bodyPr>
            <a:normAutofit/>
          </a:bodyPr>
          <a:lstStyle/>
          <a:p>
            <a:pPr>
              <a:buClr>
                <a:schemeClr val="accent1">
                  <a:lumMod val="75000"/>
                </a:schemeClr>
              </a:buClr>
            </a:pPr>
            <a:r>
              <a:rPr lang="hr-HR" sz="3200" dirty="0"/>
              <a:t>rak pluća, glasnica, grkljana i usnica</a:t>
            </a:r>
          </a:p>
          <a:p>
            <a:pPr>
              <a:buClr>
                <a:schemeClr val="accent1">
                  <a:lumMod val="75000"/>
                </a:schemeClr>
              </a:buClr>
            </a:pPr>
            <a:r>
              <a:rPr lang="hr-HR" sz="3200" dirty="0"/>
              <a:t>pušenje</a:t>
            </a:r>
          </a:p>
          <a:p>
            <a:pPr>
              <a:buClr>
                <a:schemeClr val="accent1">
                  <a:lumMod val="75000"/>
                </a:schemeClr>
              </a:buClr>
            </a:pPr>
            <a:r>
              <a:rPr lang="hr-HR" sz="3200" dirty="0"/>
              <a:t>promuklost</a:t>
            </a:r>
          </a:p>
        </p:txBody>
      </p:sp>
      <p:sp>
        <p:nvSpPr>
          <p:cNvPr id="9" name="Naslov 1">
            <a:extLst>
              <a:ext uri="{FF2B5EF4-FFF2-40B4-BE49-F238E27FC236}">
                <a16:creationId xmlns:a16="http://schemas.microsoft.com/office/drawing/2014/main" xmlns="" id="{7083879D-E622-48D1-91D5-71DA9C98FC8B}"/>
              </a:ext>
            </a:extLst>
          </p:cNvPr>
          <p:cNvSpPr txBox="1">
            <a:spLocks/>
          </p:cNvSpPr>
          <p:nvPr/>
        </p:nvSpPr>
        <p:spPr>
          <a:xfrm>
            <a:off x="3001201" y="187663"/>
            <a:ext cx="5101179" cy="77444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sz="4400" b="1" i="0" u="sng" strike="noStrike" kern="1200" cap="none" spc="0" normalizeH="0" baseline="0" noProof="0" smtClean="0">
                <a:ln>
                  <a:noFill/>
                </a:ln>
                <a:solidFill>
                  <a:schemeClr val="accent6"/>
                </a:solidFill>
                <a:effectLst/>
                <a:uLnTx/>
                <a:uFill>
                  <a:solidFill>
                    <a:schemeClr val="accent5">
                      <a:lumMod val="75000"/>
                    </a:schemeClr>
                  </a:solidFill>
                </a:uFill>
                <a:latin typeface="+mj-lt"/>
                <a:ea typeface="+mj-ea"/>
                <a:cs typeface="+mj-cs"/>
              </a:rPr>
              <a:t>Bolesti dišnog sustava</a:t>
            </a:r>
            <a:endParaRPr kumimoji="0" lang="hr-HR" sz="4400" b="0" i="0" u="sng" strike="noStrike" kern="1200" cap="none" spc="0" normalizeH="0" baseline="0" noProof="0" dirty="0">
              <a:ln>
                <a:noFill/>
              </a:ln>
              <a:solidFill>
                <a:schemeClr val="accent6"/>
              </a:solidFill>
              <a:effectLst/>
              <a:uLnTx/>
              <a:uFill>
                <a:solidFill>
                  <a:schemeClr val="accent5">
                    <a:lumMod val="75000"/>
                  </a:schemeClr>
                </a:solidFill>
              </a:uFill>
              <a:latin typeface="+mj-lt"/>
              <a:ea typeface="+mj-ea"/>
              <a:cs typeface="+mj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978050" y="6112582"/>
            <a:ext cx="6614118" cy="4801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lnSpc>
                <a:spcPct val="90000"/>
              </a:lnSpc>
              <a:spcBef>
                <a:spcPts val="1000"/>
              </a:spcBef>
            </a:pPr>
            <a:r>
              <a:rPr lang="hr-HR" sz="2800" dirty="0" smtClean="0">
                <a:solidFill>
                  <a:prstClr val="black"/>
                </a:solidFill>
                <a:hlinkClick r:id="rId3"/>
              </a:rPr>
              <a:t>Provjeri znanje - </a:t>
            </a:r>
            <a:r>
              <a:rPr lang="pl-PL" sz="2800" dirty="0" smtClean="0">
                <a:solidFill>
                  <a:prstClr val="black"/>
                </a:solidFill>
                <a:hlinkClick r:id="rId3"/>
              </a:rPr>
              <a:t>Zarazne i ne zarazne bolesti</a:t>
            </a:r>
            <a:endParaRPr lang="pl-PL" sz="2800" dirty="0">
              <a:solidFill>
                <a:prstClr val="black"/>
              </a:solidFill>
            </a:endParaRPr>
          </a:p>
        </p:txBody>
      </p:sp>
      <p:pic>
        <p:nvPicPr>
          <p:cNvPr id="11" name="Slika 6">
            <a:extLst>
              <a:ext uri="{FF2B5EF4-FFF2-40B4-BE49-F238E27FC236}">
                <a16:creationId xmlns:a16="http://schemas.microsoft.com/office/drawing/2014/main" xmlns="" id="{F080CA79-542C-473B-9DBC-1EECEEAC90E0}"/>
              </a:ext>
            </a:extLst>
          </p:cNvPr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6484" t="5928" r="5180" b="7117"/>
          <a:stretch>
            <a:fillRect/>
          </a:stretch>
        </p:blipFill>
        <p:spPr bwMode="auto">
          <a:xfrm>
            <a:off x="281354" y="6056923"/>
            <a:ext cx="633046" cy="6096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40461669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xmlns="" id="{522AAF1E-6A22-4ED5-BB02-18596D682B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08046" y="161926"/>
            <a:ext cx="3483708" cy="861890"/>
          </a:xfrm>
        </p:spPr>
        <p:txBody>
          <a:bodyPr/>
          <a:lstStyle/>
          <a:p>
            <a:r>
              <a:rPr lang="hr-HR" b="1" dirty="0">
                <a:solidFill>
                  <a:schemeClr val="accent4">
                    <a:lumMod val="75000"/>
                  </a:schemeClr>
                </a:solidFill>
              </a:rPr>
              <a:t>Organi za glas</a:t>
            </a:r>
            <a:r>
              <a:rPr lang="hr-HR" dirty="0">
                <a:solidFill>
                  <a:schemeClr val="accent4">
                    <a:lumMod val="75000"/>
                  </a:schemeClr>
                </a:solidFill>
              </a:rPr>
              <a:t> 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xmlns="" id="{9B731336-E8E1-4997-B070-0D2F97B7AB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4662" y="1778732"/>
            <a:ext cx="4515678" cy="2590067"/>
          </a:xfrm>
        </p:spPr>
        <p:txBody>
          <a:bodyPr>
            <a:normAutofit/>
          </a:bodyPr>
          <a:lstStyle/>
          <a:p>
            <a:r>
              <a:rPr lang="hr-HR" sz="3200" dirty="0"/>
              <a:t>grkljan i glasnice</a:t>
            </a:r>
          </a:p>
          <a:p>
            <a:pPr marL="0" indent="0">
              <a:buNone/>
            </a:pPr>
            <a:endParaRPr lang="hr-HR" sz="3200" dirty="0"/>
          </a:p>
          <a:p>
            <a:r>
              <a:rPr lang="hr-HR" sz="3200" dirty="0"/>
              <a:t>pri oblikovanju glasa sudjeluju i jezik, zubi i usna šupljina</a:t>
            </a:r>
          </a:p>
        </p:txBody>
      </p:sp>
      <p:pic>
        <p:nvPicPr>
          <p:cNvPr id="5" name="Slika 4">
            <a:extLst>
              <a:ext uri="{FF2B5EF4-FFF2-40B4-BE49-F238E27FC236}">
                <a16:creationId xmlns:a16="http://schemas.microsoft.com/office/drawing/2014/main" xmlns="" id="{DCAB5CB5-5DEC-4F03-8A4F-BA2D82C68D9A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3744" t="3673" r="206" b="4676"/>
          <a:stretch>
            <a:fillRect/>
          </a:stretch>
        </p:blipFill>
        <p:spPr>
          <a:xfrm>
            <a:off x="5259761" y="1727204"/>
            <a:ext cx="6322646" cy="3055816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xmlns="" val="38417276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Slika 6">
            <a:extLst>
              <a:ext uri="{FF2B5EF4-FFF2-40B4-BE49-F238E27FC236}">
                <a16:creationId xmlns:a16="http://schemas.microsoft.com/office/drawing/2014/main" xmlns="" id="{F080CA79-542C-473B-9DBC-1EECEEAC90E0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6484" t="5928" r="5180" b="7117"/>
          <a:stretch>
            <a:fillRect/>
          </a:stretch>
        </p:blipFill>
        <p:spPr bwMode="auto">
          <a:xfrm>
            <a:off x="5158153" y="539260"/>
            <a:ext cx="836246" cy="812802"/>
          </a:xfrm>
          <a:prstGeom prst="rect">
            <a:avLst/>
          </a:prstGeom>
          <a:noFill/>
        </p:spPr>
      </p:pic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xmlns="" id="{07B3F91B-AC61-4C83-AF58-5CFC7F89A9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71148" y="1461478"/>
            <a:ext cx="3056494" cy="500185"/>
          </a:xfrm>
          <a:ln w="57150">
            <a:solidFill>
              <a:srgbClr val="B0EED5"/>
            </a:solidFill>
          </a:ln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hr-HR" b="1" dirty="0" smtClean="0"/>
              <a:t>DDS </a:t>
            </a:r>
            <a:r>
              <a:rPr lang="hr-HR" dirty="0" smtClean="0">
                <a:hlinkClick r:id="rId3"/>
              </a:rPr>
              <a:t>Provjeri </a:t>
            </a:r>
            <a:r>
              <a:rPr lang="hr-HR" dirty="0">
                <a:hlinkClick r:id="rId3"/>
              </a:rPr>
              <a:t>znanje</a:t>
            </a:r>
            <a:endParaRPr lang="hr-HR" dirty="0"/>
          </a:p>
          <a:p>
            <a:pPr marL="0" indent="0">
              <a:buNone/>
            </a:pPr>
            <a:endParaRPr lang="hr-HR" dirty="0"/>
          </a:p>
        </p:txBody>
      </p:sp>
      <p:pic>
        <p:nvPicPr>
          <p:cNvPr id="5" name="Slika 4" descr="Slika na kojoj se prikazuje na zatvorenom&#10;&#10;Opis je automatski generiran">
            <a:extLst>
              <a:ext uri="{FF2B5EF4-FFF2-40B4-BE49-F238E27FC236}">
                <a16:creationId xmlns:a16="http://schemas.microsoft.com/office/drawing/2014/main" xmlns="" id="{5FB358EB-B450-4CD0-960F-D63364621557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8506" t="5124" r="6909" b="13841"/>
          <a:stretch>
            <a:fillRect/>
          </a:stretch>
        </p:blipFill>
        <p:spPr>
          <a:xfrm>
            <a:off x="2375878" y="2254738"/>
            <a:ext cx="6830646" cy="3829539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xmlns="" val="34938618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sustav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102</TotalTime>
  <Words>131</Words>
  <Application>Microsoft Office PowerPoint</Application>
  <PresentationFormat>Custom</PresentationFormat>
  <Paragraphs>35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Tema sustava Office</vt:lpstr>
      <vt:lpstr>Kako očuvati zdravlje dišnog sustava</vt:lpstr>
      <vt:lpstr>Prva pomoć kod gušenja</vt:lpstr>
      <vt:lpstr>Bolesti dišnog sustava</vt:lpstr>
      <vt:lpstr>Slide 4</vt:lpstr>
      <vt:lpstr>b) nezarazne </vt:lpstr>
      <vt:lpstr>Organi za glas </vt:lpstr>
      <vt:lpstr>Slide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Kako očuvati zdravlje dišnog sustava </dc:title>
  <dc:creator>LEOPOLDINA Vitković</dc:creator>
  <cp:lastModifiedBy>sk-imahecic</cp:lastModifiedBy>
  <cp:revision>25</cp:revision>
  <dcterms:created xsi:type="dcterms:W3CDTF">2019-04-06T09:28:16Z</dcterms:created>
  <dcterms:modified xsi:type="dcterms:W3CDTF">2019-08-06T09:31:49Z</dcterms:modified>
</cp:coreProperties>
</file>